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62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62BD6BAA-6B59-4C53-90FF-B67B3237E656}">
          <p14:sldIdLst>
            <p14:sldId id="256"/>
            <p14:sldId id="257"/>
            <p14:sldId id="261"/>
            <p14:sldId id="258"/>
            <p14:sldId id="259"/>
            <p14:sldId id="260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B3843A-9C75-4F7C-B665-91BFEAA8655C}" type="datetimeFigureOut">
              <a:rPr lang="sk-SK" smtClean="0"/>
              <a:pPr/>
              <a:t>26. 6. 2014</a:t>
            </a:fld>
            <a:endParaRPr lang="sk-S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ebno@mebno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Mebno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Ml</a:t>
            </a:r>
            <a:r>
              <a:rPr lang="sk-SK" dirty="0" err="1" smtClean="0"/>
              <a:t>ádež</a:t>
            </a:r>
            <a:r>
              <a:rPr lang="sk-SK" dirty="0" smtClean="0"/>
              <a:t> element Budúcnosti,  </a:t>
            </a:r>
            <a:r>
              <a:rPr lang="sk-SK" dirty="0" err="1" smtClean="0"/>
              <a:t>n.o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AutoShape 2" descr="http://www.mebno.eu/obrazky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H:\mebn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10" y="2050157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5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PROJEKTY</a:t>
            </a:r>
            <a:endParaRPr lang="en-US" dirty="0"/>
          </a:p>
        </p:txBody>
      </p:sp>
      <p:pic>
        <p:nvPicPr>
          <p:cNvPr id="3074" name="Picture 2" descr="D:\projekt Minorities with major majority 2014 Bardejov\IMG_3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Kurz Prvej Pomoci</a:t>
            </a:r>
            <a:endParaRPr lang="en-US" dirty="0"/>
          </a:p>
        </p:txBody>
      </p:sp>
      <p:pic>
        <p:nvPicPr>
          <p:cNvPr id="1026" name="Picture 2" descr="D:\projekt Our run for health 2013 Kosicka Bela\IMG_0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Kurz prvej pomoci</a:t>
            </a:r>
            <a:endParaRPr lang="en-US" dirty="0"/>
          </a:p>
        </p:txBody>
      </p:sp>
      <p:pic>
        <p:nvPicPr>
          <p:cNvPr id="2050" name="Picture 2" descr="D:\projekt Our run for health 2013 Kosicka Bela\IMG_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PROJEKTY</a:t>
            </a:r>
            <a:endParaRPr lang="en-US" dirty="0"/>
          </a:p>
        </p:txBody>
      </p:sp>
      <p:pic>
        <p:nvPicPr>
          <p:cNvPr id="4098" name="Picture 2" descr="D:\projekt Minorities with major majority 2014 Bardejov\IMG_3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Kontakty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sk-SK" b="1" dirty="0" smtClean="0"/>
              <a:t>Mládež </a:t>
            </a:r>
            <a:r>
              <a:rPr lang="sk-SK" b="1" dirty="0"/>
              <a:t>element Budúcnosti, </a:t>
            </a:r>
            <a:r>
              <a:rPr lang="sk-SK" b="1" dirty="0" err="1"/>
              <a:t>n.o</a:t>
            </a:r>
            <a:r>
              <a:rPr lang="sk-SK" b="1" dirty="0"/>
              <a:t>.</a:t>
            </a:r>
          </a:p>
          <a:p>
            <a:pPr marL="0" indent="0" algn="ctr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Narcisová 7</a:t>
            </a:r>
          </a:p>
          <a:p>
            <a:pPr marL="0" indent="0" algn="ctr">
              <a:buNone/>
            </a:pPr>
            <a:r>
              <a:rPr lang="sk-SK" dirty="0"/>
              <a:t>040 11 Košice</a:t>
            </a:r>
          </a:p>
          <a:p>
            <a:pPr marL="0" indent="0" algn="ctr">
              <a:buNone/>
            </a:pPr>
            <a:r>
              <a:rPr lang="sk-SK" dirty="0"/>
              <a:t>Slovakia</a:t>
            </a:r>
          </a:p>
          <a:p>
            <a:pPr marL="0" indent="0" algn="ctr">
              <a:buNone/>
            </a:pPr>
            <a:r>
              <a:rPr lang="sk-SK" dirty="0" err="1"/>
              <a:t>telefon</a:t>
            </a:r>
            <a:r>
              <a:rPr lang="sk-SK" dirty="0"/>
              <a:t> +</a:t>
            </a:r>
            <a:r>
              <a:rPr lang="sk-SK" dirty="0" smtClean="0"/>
              <a:t>421</a:t>
            </a:r>
            <a:r>
              <a:rPr lang="en-US" dirty="0" smtClean="0"/>
              <a:t> </a:t>
            </a:r>
            <a:r>
              <a:rPr lang="sk-SK" dirty="0" smtClean="0"/>
              <a:t>915</a:t>
            </a:r>
            <a:r>
              <a:rPr lang="en-US" dirty="0" smtClean="0"/>
              <a:t> </a:t>
            </a:r>
            <a:r>
              <a:rPr lang="sk-SK" dirty="0" smtClean="0"/>
              <a:t>851578</a:t>
            </a:r>
            <a:endParaRPr lang="sk-SK" dirty="0"/>
          </a:p>
          <a:p>
            <a:pPr marL="0" indent="0" algn="ctr">
              <a:buNone/>
            </a:pPr>
            <a:r>
              <a:rPr lang="sk-SK" dirty="0"/>
              <a:t>email: </a:t>
            </a:r>
            <a:r>
              <a:rPr lang="sk-SK" dirty="0" err="1">
                <a:hlinkClick r:id="rId2"/>
              </a:rPr>
              <a:t>mebno@mebno.eu</a:t>
            </a:r>
            <a:r>
              <a:rPr lang="sk-SK" dirty="0"/>
              <a:t> </a:t>
            </a:r>
          </a:p>
          <a:p>
            <a:endParaRPr lang="sk-SK" dirty="0"/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73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Kto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Nezisková organizácia</a:t>
            </a:r>
          </a:p>
          <a:p>
            <a:r>
              <a:rPr lang="sk-SK" dirty="0"/>
              <a:t>Založenie v roku </a:t>
            </a:r>
            <a:r>
              <a:rPr lang="sk-SK" dirty="0" smtClean="0"/>
              <a:t>2010</a:t>
            </a:r>
          </a:p>
          <a:p>
            <a:r>
              <a:rPr lang="sk-SK" dirty="0" smtClean="0"/>
              <a:t>Riaditeľ Peter </a:t>
            </a:r>
            <a:r>
              <a:rPr lang="sk-SK" dirty="0" err="1" smtClean="0"/>
              <a:t>Liba</a:t>
            </a:r>
            <a:r>
              <a:rPr lang="sk-SK" dirty="0" smtClean="0"/>
              <a:t>, Mgr.</a:t>
            </a:r>
            <a:endParaRPr lang="sk-SK" dirty="0"/>
          </a:p>
          <a:p>
            <a:endParaRPr lang="sk-SK" dirty="0" smtClean="0"/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10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ciele	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Duchovné hodnoty</a:t>
            </a:r>
          </a:p>
          <a:p>
            <a:r>
              <a:rPr lang="sk-SK" dirty="0"/>
              <a:t>Morálne </a:t>
            </a:r>
            <a:r>
              <a:rPr lang="sk-SK" dirty="0" smtClean="0"/>
              <a:t>hodnoty</a:t>
            </a:r>
            <a:endParaRPr lang="sk-SK" dirty="0"/>
          </a:p>
          <a:p>
            <a:r>
              <a:rPr lang="sk-SK" dirty="0" smtClean="0"/>
              <a:t>Vzdelávať</a:t>
            </a:r>
            <a:endParaRPr lang="sk-SK" dirty="0"/>
          </a:p>
          <a:p>
            <a:r>
              <a:rPr lang="sk-SK" dirty="0" smtClean="0"/>
              <a:t>Budovať</a:t>
            </a: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6" name="Picture 5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781175" cy="1645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35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robíme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Medzinárodné mládežnícke výmeny</a:t>
            </a:r>
          </a:p>
          <a:p>
            <a:r>
              <a:rPr lang="sk-SK" dirty="0" smtClean="0"/>
              <a:t>Duchovné a športové podujatia</a:t>
            </a:r>
          </a:p>
          <a:p>
            <a:r>
              <a:rPr lang="sk-SK" dirty="0" smtClean="0"/>
              <a:t>Semináre</a:t>
            </a:r>
          </a:p>
          <a:p>
            <a:r>
              <a:rPr lang="sk-SK" dirty="0" smtClean="0"/>
              <a:t>Školenia</a:t>
            </a:r>
          </a:p>
          <a:p>
            <a:endParaRPr lang="sk-SK" dirty="0"/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05" y="5013176"/>
            <a:ext cx="1971675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3" descr="http://www.mebno.eu/foto/Bardejov2013/image025.jpg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1669402" cy="251078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75133"/>
            <a:ext cx="2523728" cy="18958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5685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r>
              <a:rPr lang="sk-SK" dirty="0" smtClean="0"/>
              <a:t>Pre koho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sk-SK" dirty="0" smtClean="0"/>
              <a:t>Deti</a:t>
            </a:r>
          </a:p>
          <a:p>
            <a:r>
              <a:rPr lang="sk-SK" dirty="0" err="1" smtClean="0"/>
              <a:t>Mlá</a:t>
            </a:r>
            <a:r>
              <a:rPr lang="en-US" dirty="0"/>
              <a:t>d</a:t>
            </a:r>
            <a:r>
              <a:rPr lang="sk-SK" dirty="0" err="1" smtClean="0"/>
              <a:t>ež</a:t>
            </a:r>
            <a:endParaRPr lang="sk-SK" dirty="0" smtClean="0"/>
          </a:p>
          <a:p>
            <a:r>
              <a:rPr lang="sk-SK" dirty="0" smtClean="0"/>
              <a:t>Znevýhodnené skupiny</a:t>
            </a:r>
          </a:p>
          <a:p>
            <a:r>
              <a:rPr lang="sk-SK" dirty="0" smtClean="0"/>
              <a:t>Košický a Prešovský kraj</a:t>
            </a:r>
            <a:endParaRPr lang="sk-SK" dirty="0"/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952625" cy="14668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442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projekty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My </a:t>
            </a:r>
            <a:r>
              <a:rPr lang="en-US" sz="2400" b="1" dirty="0"/>
              <a:t>Journey to </a:t>
            </a:r>
            <a:r>
              <a:rPr lang="en-US" sz="2400" b="1" dirty="0" smtClean="0"/>
              <a:t>health – </a:t>
            </a:r>
            <a:r>
              <a:rPr lang="en-US" sz="2400" b="1" dirty="0" err="1" smtClean="0"/>
              <a:t>Febru</a:t>
            </a:r>
            <a:r>
              <a:rPr lang="sk-SK" sz="2400" b="1" dirty="0" smtClean="0"/>
              <a:t>ár </a:t>
            </a:r>
            <a:r>
              <a:rPr lang="en-US" sz="2400" b="1" dirty="0" smtClean="0"/>
              <a:t>2013</a:t>
            </a:r>
            <a:endParaRPr lang="en-US" sz="2400" b="1" dirty="0"/>
          </a:p>
          <a:p>
            <a:r>
              <a:rPr lang="sk-SK" sz="2400" b="1" dirty="0" err="1" smtClean="0"/>
              <a:t>Create</a:t>
            </a:r>
            <a:r>
              <a:rPr lang="sk-SK" sz="2400" b="1" dirty="0" smtClean="0"/>
              <a:t> </a:t>
            </a:r>
            <a:r>
              <a:rPr lang="sk-SK" sz="2400" b="1" dirty="0" err="1"/>
              <a:t>the</a:t>
            </a:r>
            <a:r>
              <a:rPr lang="sk-SK" sz="2400" b="1" dirty="0"/>
              <a:t> </a:t>
            </a:r>
            <a:r>
              <a:rPr lang="sk-SK" sz="2400" b="1" dirty="0" err="1" smtClean="0"/>
              <a:t>world</a:t>
            </a:r>
            <a:r>
              <a:rPr lang="en-US" sz="2400" b="1" dirty="0" smtClean="0"/>
              <a:t> – December 2010</a:t>
            </a:r>
            <a:endParaRPr lang="sk-SK" sz="2400" b="1" dirty="0" smtClean="0"/>
          </a:p>
          <a:p>
            <a:r>
              <a:rPr lang="sk-SK" sz="2400" b="1" dirty="0" smtClean="0"/>
              <a:t>My </a:t>
            </a:r>
            <a:r>
              <a:rPr lang="sk-SK" sz="2400" b="1" dirty="0" err="1" smtClean="0"/>
              <a:t>Run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for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health</a:t>
            </a:r>
            <a:r>
              <a:rPr lang="sk-SK" sz="2400" b="1" dirty="0" smtClean="0"/>
              <a:t> – August 2013</a:t>
            </a:r>
          </a:p>
          <a:p>
            <a:r>
              <a:rPr lang="sk-SK" sz="2400" b="1" dirty="0" smtClean="0"/>
              <a:t> </a:t>
            </a:r>
            <a:r>
              <a:rPr lang="sk-SK" sz="2400" b="1" dirty="0" err="1" smtClean="0"/>
              <a:t>Minorities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with</a:t>
            </a:r>
            <a:r>
              <a:rPr lang="sk-SK" sz="2400" b="1" dirty="0" smtClean="0"/>
              <a:t> major </a:t>
            </a:r>
            <a:r>
              <a:rPr lang="sk-SK" sz="2400" b="1" dirty="0" err="1" smtClean="0"/>
              <a:t>priorties</a:t>
            </a:r>
            <a:r>
              <a:rPr lang="sk-SK" sz="2400" b="1" dirty="0" smtClean="0"/>
              <a:t> – Február 2014</a:t>
            </a:r>
          </a:p>
          <a:p>
            <a:endParaRPr lang="sk-SK" sz="2400" b="1" dirty="0" smtClean="0"/>
          </a:p>
          <a:p>
            <a:endParaRPr lang="sk-SK" sz="2400" dirty="0"/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33306"/>
            <a:ext cx="3156248" cy="23671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AutoShape 8" descr="http://www.mebno.eu/foto/Bardejov2013/image032.jpg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286363" cy="218508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0197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PROJEKTY</a:t>
            </a:r>
            <a:endParaRPr lang="en-US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637312" cy="1981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3124200" cy="2362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240378" cy="2819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PROJEKTY</a:t>
            </a:r>
            <a:endParaRPr lang="en-US" dirty="0"/>
          </a:p>
        </p:txBody>
      </p:sp>
      <p:pic>
        <p:nvPicPr>
          <p:cNvPr id="1027" name="Picture 3" descr="D:\projekt Minorities with major majority 2014 Bardejov\IMG_3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25" y="1554427"/>
            <a:ext cx="6788150" cy="452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PROJEKTY</a:t>
            </a:r>
            <a:endParaRPr lang="en-US" dirty="0"/>
          </a:p>
        </p:txBody>
      </p:sp>
      <p:pic>
        <p:nvPicPr>
          <p:cNvPr id="2050" name="Picture 2" descr="D:\projekt Minorities with major majority 2014 Bardejov\IMG_3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2703</TotalTime>
  <Words>107</Words>
  <Application>Microsoft Office PowerPoint</Application>
  <PresentationFormat>Prezentácia na obrazovke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Trek</vt:lpstr>
      <vt:lpstr>Mebno</vt:lpstr>
      <vt:lpstr>Kto sme</vt:lpstr>
      <vt:lpstr>Naše ciele </vt:lpstr>
      <vt:lpstr>čo robíme</vt:lpstr>
      <vt:lpstr>Pre koho</vt:lpstr>
      <vt:lpstr>Naše projekty</vt:lpstr>
      <vt:lpstr>NAŠE PROJEKTY</vt:lpstr>
      <vt:lpstr>NAŠE PROJEKTY</vt:lpstr>
      <vt:lpstr>NAŠE PROJEKTY</vt:lpstr>
      <vt:lpstr>NAŠE PROJEKTY</vt:lpstr>
      <vt:lpstr>Kurz Prvej Pomoci</vt:lpstr>
      <vt:lpstr>Kurz prvej pomoci</vt:lpstr>
      <vt:lpstr>NAŠE PROJEKTY</vt:lpstr>
      <vt:lpstr>Kontakty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Mebno</dc:title>
  <dc:creator>Peter Illés</dc:creator>
  <cp:lastModifiedBy>x</cp:lastModifiedBy>
  <cp:revision>127</cp:revision>
  <dcterms:created xsi:type="dcterms:W3CDTF">2014-06-20T10:14:13Z</dcterms:created>
  <dcterms:modified xsi:type="dcterms:W3CDTF">2014-06-26T07:59:37Z</dcterms:modified>
</cp:coreProperties>
</file>